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2AF7D-07FD-469F-8B33-F8117C1E9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4DD5EB-0B4C-4F82-A296-153204B4D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08433F-AE7B-4C76-B5B6-9A456A66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BE2889-24F1-487C-8ADC-0FFA189F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46279A-8B66-4CD9-AA64-2F16D3AC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06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561AC-BE64-438A-B95B-15440BA5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103DB1-5DF0-48FB-BD2A-5CC21C7C1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8B3617-5C97-4644-A5F3-F0FAF11F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A9D8DB-8F6E-49A7-815F-AFD258CE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A2592E-6364-4B84-B511-41DF8695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5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1E9B6B-B743-43E2-A657-3E4874B85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69BFFB-6ED5-42EA-8519-3BE0D2FCC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CDFD6F-15EA-4C7C-9129-D4B7C530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D1BE33-B0C2-46E6-A5DE-B52CA7B2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DFDB1A-08C7-4D8A-AF00-DB0319C4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48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AEB73-98C7-4B42-944C-96EF542E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1965E-D47B-4299-AF5C-90FECDAA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8D7DAD-54DC-4F80-B137-0D27E40F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32D824-6F9A-479D-B995-CCE111A9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65AC4A-C26D-4B58-BC8B-157E8EA4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13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81F89-6C0D-40D8-B14A-86B53F40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09EA2D-DC11-4238-B2BF-EF5BC0F56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4A8FB2-A807-4468-A3AF-C6F8E54E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B18C1C-8996-44DF-8987-5756F027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D520F4-8603-464B-8781-6F1A5116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86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DA521-7A55-49CA-8475-F2CD3EFA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4A221-5293-4D0E-B743-7DD820312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3AA69E-A4AE-4D79-AEF3-8EC1B615E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B94A9E-9E94-4A7C-8164-D2C41D3F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BBF0FD-5179-44A7-8DF6-923C5B2C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5ABAEB-1CDF-4926-96B8-6A864A07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86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89EAB9-CED6-41AA-991B-AE6918C8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C8B645-0797-4C14-84CA-47DD6E4BA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C6A5BB-6C8C-4C3E-B935-DA533259A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71DD59E-4308-4022-B060-9AAF2E5C8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34C321-6307-43D9-99DC-23B57BED1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96C42F7-B11E-4764-B3F1-DA1A1D80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F17D8EC-4D0E-4779-BD3A-A3BCF3F0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2EC1CB-C302-4D16-8DCE-C4021D56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56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3A6B0-4228-4857-A7B3-972D5716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322D6F-915A-41B2-9259-0DA120FB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8E09A9-0886-41E1-AFF9-7A695150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45271C-9F8E-4F04-9EB0-A92E6D5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78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21BCE4-5A4D-4E00-87C8-361A003D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1C9018-4B3B-4094-B211-64018B9A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21EA36-C766-4ACE-BFF3-EE5E0E08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3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5BEF6-439C-42A2-9437-BF6678D1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9BE3E-BB3A-42C1-A819-425F522CB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039BC7-8BE4-4130-A9F6-FEEA4A1E0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FEF8E1-64D9-43F1-AC6D-20E78296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80B52E-33E0-4278-BB1A-2F3C8936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A6D7F7-7F5C-4E1C-BF2C-AEB8B7DA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2E443-9ED4-42B8-AD64-2078CECC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E2A9BE0-4A38-4C71-A7C4-C7D13ABA7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4E709E-7F0B-4AAD-AB5D-D307A07FD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9E7D47-3F1B-44F1-9BA5-6E615142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823AD7-1459-41EF-8D05-5A6D7BE9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94E766-CF5C-4186-AB3A-A6B2381E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58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0096198-CDCE-4828-9312-E1AD1592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AA0C0C-B0D6-4648-BD74-A54DB3E14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669C10-DD7B-47FB-9540-7314D502C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64AE-3ADA-462D-90C1-E3C06844CF0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913AC7-0786-453F-8B1B-7D7E62EF0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735D9E-1B63-4477-8336-1B726E0B1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AFAD-9B7A-48A2-946B-B2AF94404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43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4E9C07-137B-4FFE-A530-DFD6A2A0D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D00A89-DC17-4E49-B8DA-B3405D226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Větrná energie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84495A-AC48-4601-8037-DD1662F6D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Natálie Hrušková</a:t>
            </a:r>
          </a:p>
        </p:txBody>
      </p:sp>
    </p:spTree>
    <p:extLst>
      <p:ext uri="{BB962C8B-B14F-4D97-AF65-F5344CB8AC3E}">
        <p14:creationId xmlns:p14="http://schemas.microsoft.com/office/powerpoint/2010/main" val="3582817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CCB45E-F332-43AF-AD56-EC6D6F46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2BBFEA9-6043-404F-9D24-56D393FE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Obecné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0468A2-0657-45C0-AC2F-5D543941D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Větrná energie je obnovitelná energie používaná k vytváření elektrické energie pomocí větrných elektráren (turbín) s využitím proudění větru jako obnovitelného zdroje energie.</a:t>
            </a:r>
          </a:p>
          <a:p>
            <a:endParaRPr lang="cs-CZ" sz="2400" dirty="0">
              <a:solidFill>
                <a:srgbClr val="FFFFFF"/>
              </a:solidFill>
            </a:endParaRPr>
          </a:p>
          <a:p>
            <a:r>
              <a:rPr lang="cs-CZ" sz="2400" dirty="0">
                <a:solidFill>
                  <a:srgbClr val="FFFFFF"/>
                </a:solidFill>
              </a:rPr>
              <a:t>Nejobvyklejším využitím jsou dnes větrné elektrárny, které využívají síly větru k roztočení vrtule.   K ní je pak připojen elektrický generátor. </a:t>
            </a:r>
          </a:p>
          <a:p>
            <a:endParaRPr lang="cs-CZ" sz="2400" dirty="0">
              <a:solidFill>
                <a:srgbClr val="FFFFFF"/>
              </a:solidFill>
            </a:endParaRPr>
          </a:p>
          <a:p>
            <a:r>
              <a:rPr lang="cs-CZ" sz="2400" dirty="0">
                <a:solidFill>
                  <a:srgbClr val="FFFFFF"/>
                </a:solidFill>
              </a:rPr>
              <a:t>V historii se místo převodu na elektřinu přímo konala nějaká mechanická práce. Větrný mlýn například mlel obilí, větrnými stroji se čerpala voda, lisoval olej. Vítr se také používá k pohonu dopravních prostředků, nejvíc u lodí (plachetnice).</a:t>
            </a:r>
          </a:p>
        </p:txBody>
      </p:sp>
    </p:spTree>
    <p:extLst>
      <p:ext uri="{BB962C8B-B14F-4D97-AF65-F5344CB8AC3E}">
        <p14:creationId xmlns:p14="http://schemas.microsoft.com/office/powerpoint/2010/main" val="1270131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B02347-FB2F-45A6-A167-95E83DE38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56DAEA-6908-4EFF-907D-99636D95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Princip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10999-B9FD-493E-8947-6C8E3F6F6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Větrná turbína převádí sílu proudícího vzduchu působící na listy rotoru na rotační mechanickou energii. Ta je prostřednictvím generátoru převedena na energii elektrickou. Listy rotoru mají speciálně tvarovaný profil a pracují na principu buď vztlakové, nebo odporové síly.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661633-37C5-44E1-980F-D139838A8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06" b="12493"/>
          <a:stretch/>
        </p:blipFill>
        <p:spPr>
          <a:xfrm>
            <a:off x="5235248" y="3150978"/>
            <a:ext cx="4917235" cy="31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83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9AF30B-4C11-43F5-858B-F38DFCC43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6189C91-F91B-4714-82C9-63ABC8F1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FD2AA-F716-465D-92D9-72872EC5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https://cs.wikipedia.org/wiki/V%C4%9Btrn%C3%A1_energie#V%C4%9Btrn%C3%A9_elektr%C3%A1rny_v_%C4%8Cesku</a:t>
            </a:r>
          </a:p>
        </p:txBody>
      </p:sp>
    </p:spTree>
    <p:extLst>
      <p:ext uri="{BB962C8B-B14F-4D97-AF65-F5344CB8AC3E}">
        <p14:creationId xmlns:p14="http://schemas.microsoft.com/office/powerpoint/2010/main" val="457486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Širokoúhlá obrazovka</PresentationFormat>
  <Paragraphs>12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Větrná energie</vt:lpstr>
      <vt:lpstr>Obecné informace</vt:lpstr>
      <vt:lpstr>Princip činnosti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Větrná energie</dc:title>
  <dc:creator>Natálie Hrušková</dc:creator>
  <cp:lastModifiedBy>admin</cp:lastModifiedBy>
  <cp:revision>2</cp:revision>
  <dcterms:created xsi:type="dcterms:W3CDTF">2021-01-06T17:42:00Z</dcterms:created>
  <dcterms:modified xsi:type="dcterms:W3CDTF">2021-01-07T06:23:03Z</dcterms:modified>
</cp:coreProperties>
</file>