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36A2B2-660F-4B95-A294-719A384C9E06}" v="201" dt="2021-01-07T15:35:34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51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83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18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9762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076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2152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604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078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81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57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89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39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71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96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82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24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3530CCF-9AC1-495F-83C7-EE9DDF907495}" type="datetimeFigureOut">
              <a:rPr lang="cs-CZ" smtClean="0"/>
              <a:t>14.01.2021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1FD6045-635D-4C3F-98F8-C8FDEFF3D4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003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ČEZ za 150 milionů zmodernizuje vodní elektrárnu Slapy. Zvýší její účinnost  | E15.cz">
            <a:extLst>
              <a:ext uri="{FF2B5EF4-FFF2-40B4-BE49-F238E27FC236}">
                <a16:creationId xmlns:a16="http://schemas.microsoft.com/office/drawing/2014/main" id="{B423FF85-8091-41F7-BE80-4D72B951A6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19" b="2211"/>
          <a:stretch/>
        </p:blipFill>
        <p:spPr bwMode="auto">
          <a:xfrm>
            <a:off x="-3047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826B52-ADEC-42B7-B51B-752557D28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5200">
                <a:solidFill>
                  <a:srgbClr val="FFFFFF"/>
                </a:solidFill>
              </a:rPr>
              <a:t>Vodní elektrárny v Česku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521356-A014-46F4-9A29-DFDA0CCC1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Antonín Prucek 9.c</a:t>
            </a:r>
          </a:p>
        </p:txBody>
      </p:sp>
    </p:spTree>
    <p:extLst>
      <p:ext uri="{BB962C8B-B14F-4D97-AF65-F5344CB8AC3E}">
        <p14:creationId xmlns:p14="http://schemas.microsoft.com/office/powerpoint/2010/main" val="205726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30204-D22E-43B0-8C1B-2AD71B9C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47253C-1084-4DFB-AC8E-44E78AF7F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Montserrat"/>
              </a:rPr>
              <a:t>Vodní elektrárny se řadí mezi obnovitelné zdroje energie, což je dáno využíváním hydrologického cyklu, neboli stálého koloběhu vody na Zemi.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Montserrat"/>
              </a:rPr>
              <a:t>Původem této energie je sluneční záření dopadající na naši planetu.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Montserrat"/>
              </a:rPr>
              <a:t> Neprodukují při výrobě elektřiny žádné emise a jsou tedy vhodným energetickým zdrojem v moderním pojetí energetiky, které se vyznačuje snahou o snížení emisí skleníkových plynů.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19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572B9-8367-4FF0-9A47-BF5BE4166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cs-CZ"/>
              <a:t>Princip vodní elektrárny</a:t>
            </a:r>
          </a:p>
        </p:txBody>
      </p:sp>
      <p:pic>
        <p:nvPicPr>
          <p:cNvPr id="2050" name="Picture 2" descr="Vodní elektrárny - mikro, malé i velké - druhy, principy, provedení |  Automatizace.HW.cz">
            <a:extLst>
              <a:ext uri="{FF2B5EF4-FFF2-40B4-BE49-F238E27FC236}">
                <a16:creationId xmlns:a16="http://schemas.microsoft.com/office/drawing/2014/main" id="{7C464168-847C-49F4-BC26-6169C5DBB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239" y="1261709"/>
            <a:ext cx="5304759" cy="2519760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8A69A9-721A-4B41-8E3A-84ED296AF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654" y="733647"/>
            <a:ext cx="4419171" cy="357588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sz="1900" b="1" i="0">
              <a:effectLst/>
              <a:latin typeface="Montserrat"/>
            </a:endParaRPr>
          </a:p>
          <a:p>
            <a:pPr>
              <a:lnSpc>
                <a:spcPct val="90000"/>
              </a:lnSpc>
            </a:pPr>
            <a:r>
              <a:rPr lang="cs-CZ" sz="1900" b="0" i="0">
                <a:effectLst/>
                <a:latin typeface="Montserrat"/>
              </a:rPr>
              <a:t>Přitékající voda předává svou kinetickou, resp. potenciální energii turbíně, která roztáčí generátor připojený ke společné hřídeli. Rotační energie se v generátoru mění na základě elektromagnetické indukce na energii elektrickou. Soustrojí turbíny a generátoru dohromady tvoří tzv. turbogenerátor.</a:t>
            </a:r>
          </a:p>
          <a:p>
            <a:pPr>
              <a:lnSpc>
                <a:spcPct val="90000"/>
              </a:lnSpc>
            </a:pPr>
            <a:r>
              <a:rPr lang="cs-CZ" sz="1900" b="0" i="0">
                <a:effectLst/>
                <a:latin typeface="Montserrat"/>
              </a:rPr>
              <a:t>Výkon turbíny závisí na velikosti spádu, průtoku vody turbínou a její účinnosti.</a:t>
            </a:r>
          </a:p>
          <a:p>
            <a:pPr>
              <a:lnSpc>
                <a:spcPct val="90000"/>
              </a:lnSpc>
            </a:pPr>
            <a:endParaRPr lang="cs-CZ" sz="1900" b="0" i="0">
              <a:effectLst/>
              <a:latin typeface="Montserrat"/>
            </a:endParaRPr>
          </a:p>
          <a:p>
            <a:pPr>
              <a:lnSpc>
                <a:spcPct val="90000"/>
              </a:lnSpc>
            </a:pPr>
            <a:endParaRPr lang="cs-CZ" sz="1900"/>
          </a:p>
        </p:txBody>
      </p:sp>
    </p:spTree>
    <p:extLst>
      <p:ext uri="{BB962C8B-B14F-4D97-AF65-F5344CB8AC3E}">
        <p14:creationId xmlns:p14="http://schemas.microsoft.com/office/powerpoint/2010/main" val="231205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D0945-7282-4965-805B-55DE428A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vodních elektráren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7C80E5-4F08-4A65-977A-7D0223922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1" i="0" dirty="0">
                <a:solidFill>
                  <a:srgbClr val="000000"/>
                </a:solidFill>
                <a:effectLst/>
                <a:latin typeface="Montserrat"/>
              </a:rPr>
              <a:t>Podle využívaného spádu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ontserrat"/>
              </a:rPr>
              <a:t>nízkotlaké – spád do 20 m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ontserrat"/>
              </a:rPr>
              <a:t>středotlaké – spád od 20 do 100 m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ontserrat"/>
              </a:rPr>
              <a:t>vysokotlaké – spád nad 100 m</a:t>
            </a:r>
          </a:p>
          <a:p>
            <a:pPr algn="l"/>
            <a:r>
              <a:rPr lang="cs-CZ" b="1" i="0" dirty="0">
                <a:solidFill>
                  <a:srgbClr val="000000"/>
                </a:solidFill>
                <a:effectLst/>
                <a:latin typeface="Montserrat"/>
              </a:rPr>
              <a:t>Podle instalovaného výkonu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ontserrat"/>
              </a:rPr>
              <a:t>malé (MVE) –  do 10 MW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ontserrat"/>
              </a:rPr>
              <a:t>střední – do 100 MW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ontserrat"/>
              </a:rPr>
              <a:t>velké – nad 100 MW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93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2F9CB-A1A0-4043-A103-F6A4B94B69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BE6588-EE16-4389-857C-86A156D49E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7FD48D2-B0A7-413D-B947-AA55AC1296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BE668D0-D906-4EEE-B32F-8C028624B8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1DE67A3-B8F6-4CFD-A8E0-D15200F231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6DCB64DE-FB3A-4D83-9241-A0D26824B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9FEC1C-44AB-49DE-B55A-7F9321E7E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40" y="4414687"/>
            <a:ext cx="10250013" cy="123325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Elektrárny v Česku</a:t>
            </a:r>
          </a:p>
        </p:txBody>
      </p:sp>
      <p:sp useBgFill="1">
        <p:nvSpPr>
          <p:cNvPr id="21" name="Snip Diagonal Corner Rectangle 6">
            <a:extLst>
              <a:ext uri="{FF2B5EF4-FFF2-40B4-BE49-F238E27FC236}">
                <a16:creationId xmlns:a16="http://schemas.microsoft.com/office/drawing/2014/main" id="{5E94C64B-831C-45FA-B484-591F4D577C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702" y="606367"/>
            <a:ext cx="10948124" cy="3546637"/>
          </a:xfrm>
          <a:prstGeom prst="snip2DiagRect">
            <a:avLst>
              <a:gd name="adj1" fmla="val 13628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Seznam elektráren">
            <a:extLst>
              <a:ext uri="{FF2B5EF4-FFF2-40B4-BE49-F238E27FC236}">
                <a16:creationId xmlns:a16="http://schemas.microsoft.com/office/drawing/2014/main" id="{94147951-7544-4DA5-97D4-CDCAA5733F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60" y="886265"/>
            <a:ext cx="8140753" cy="277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AC96E397-7705-43C9-AC81-FA8EF1951D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3610BCA-0EBE-4357-AAC0-13841E7C54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60E1E24-3D98-4A53-A3AD-CBD84D94F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67E51D9-454B-4095-9718-C6B1CDED97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A8E8BDB-294C-4025-A6C1-2FFDDA36F8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0D27BDE-F887-4341-B91A-3145A6142E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7261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9FCF75-E13C-4C31-8C54-D5E1F94C0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645" y="685799"/>
            <a:ext cx="8001000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4800" dirty="0"/>
              <a:t>konec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48587457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</Words>
  <Application>Microsoft Office PowerPoint</Application>
  <PresentationFormat>Širokoúhlá obrazovka</PresentationFormat>
  <Paragraphs>21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Montserrat</vt:lpstr>
      <vt:lpstr>Wingdings 3</vt:lpstr>
      <vt:lpstr>Řez</vt:lpstr>
      <vt:lpstr>Vodní elektrárny v Česku </vt:lpstr>
      <vt:lpstr>Základní informace</vt:lpstr>
      <vt:lpstr>Princip vodní elektrárny</vt:lpstr>
      <vt:lpstr>Rozdělení vodních elektráren </vt:lpstr>
      <vt:lpstr>Elektrárny v Česku</vt:lpstr>
      <vt:lpstr>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Vodní elektrárny v Česku</dc:title>
  <dc:creator>Antonín Prucek</dc:creator>
  <cp:lastModifiedBy>admin</cp:lastModifiedBy>
  <cp:revision>3</cp:revision>
  <dcterms:created xsi:type="dcterms:W3CDTF">2021-01-07T15:36:23Z</dcterms:created>
  <dcterms:modified xsi:type="dcterms:W3CDTF">2021-01-14T08:51:03Z</dcterms:modified>
</cp:coreProperties>
</file>