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9D60-A17D-43AB-A5E4-8B8355D89DE9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5CBA-ADC5-4700-8C6D-C7CFCD58A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36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39D60-A17D-43AB-A5E4-8B8355D89DE9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5CBA-ADC5-4700-8C6D-C7CFCD58A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78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7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Prostor na dotazy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2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Děkujeme za pozornost…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2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Zápis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3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Informace ke třídě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8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Kalendárium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5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Omlouvání absence, komunikace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1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LVZ - Portášky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Týden sportů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1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Klasifikace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5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Přijímací zkoušky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069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Předvádění na obrazovce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Zápis</vt:lpstr>
      <vt:lpstr>Informace ke třídě</vt:lpstr>
      <vt:lpstr>Kalendárium</vt:lpstr>
      <vt:lpstr>Omlouvání absence, komunikace</vt:lpstr>
      <vt:lpstr>LVZ - Portášky</vt:lpstr>
      <vt:lpstr>Týden sportů</vt:lpstr>
      <vt:lpstr>Klasifikace</vt:lpstr>
      <vt:lpstr>Přijímací zkoušky</vt:lpstr>
      <vt:lpstr>Prostor na dotazy</vt:lpstr>
      <vt:lpstr>Děkujeme za pozornost…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1</cp:revision>
  <dcterms:created xsi:type="dcterms:W3CDTF">2024-01-15T08:27:02Z</dcterms:created>
  <dcterms:modified xsi:type="dcterms:W3CDTF">2024-01-15T08:27:02Z</dcterms:modified>
</cp:coreProperties>
</file>