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8" r:id="rId1"/>
  </p:sldMasterIdLst>
  <p:handoutMasterIdLst>
    <p:handoutMasterId r:id="rId8"/>
  </p:handoutMasterIdLst>
  <p:sldIdLst>
    <p:sldId id="256" r:id="rId2"/>
    <p:sldId id="264" r:id="rId3"/>
    <p:sldId id="265" r:id="rId4"/>
    <p:sldId id="268" r:id="rId5"/>
    <p:sldId id="267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dina Peregrinova" initials="RP" lastIdx="1" clrIdx="0">
    <p:extLst>
      <p:ext uri="{19B8F6BF-5375-455C-9EA6-DF929625EA0E}">
        <p15:presenceInfo xmlns:p15="http://schemas.microsoft.com/office/powerpoint/2012/main" userId="81bf53ce6bd5b99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1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F91A6-99FD-447E-B69F-65F19622DC05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966D7-DEF9-4E0A-A8AA-C6B1BFD7A6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869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81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4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02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1947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493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5030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663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897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21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5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14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82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16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99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83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88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5C8-17A3-40A6-81F5-F43048517571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00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6B45C8-17A3-40A6-81F5-F43048517571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02223EA-1209-436D-A572-66D02DC1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9509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99" r:id="rId1"/>
    <p:sldLayoutId id="2147484300" r:id="rId2"/>
    <p:sldLayoutId id="2147484301" r:id="rId3"/>
    <p:sldLayoutId id="2147484302" r:id="rId4"/>
    <p:sldLayoutId id="2147484303" r:id="rId5"/>
    <p:sldLayoutId id="2147484304" r:id="rId6"/>
    <p:sldLayoutId id="2147484305" r:id="rId7"/>
    <p:sldLayoutId id="2147484306" r:id="rId8"/>
    <p:sldLayoutId id="2147484307" r:id="rId9"/>
    <p:sldLayoutId id="2147484308" r:id="rId10"/>
    <p:sldLayoutId id="2147484309" r:id="rId11"/>
    <p:sldLayoutId id="2147484310" r:id="rId12"/>
    <p:sldLayoutId id="2147484311" r:id="rId13"/>
    <p:sldLayoutId id="2147484312" r:id="rId14"/>
    <p:sldLayoutId id="2147484313" r:id="rId15"/>
    <p:sldLayoutId id="2147484314" r:id="rId16"/>
    <p:sldLayoutId id="214748431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olasnadhledem.cz/profil/2-stupen/88-matematik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peedmath.eu/" TargetMode="External"/><Relationship Id="rId5" Type="http://schemas.openxmlformats.org/officeDocument/2006/relationships/hyperlink" Target="https://www.matika.in/cs/" TargetMode="External"/><Relationship Id="rId4" Type="http://schemas.openxmlformats.org/officeDocument/2006/relationships/hyperlink" Target="https://www.umimematiku.cz/matematika-podrobne-6-tri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43468"/>
            <a:ext cx="9144000" cy="3618898"/>
          </a:xfrm>
        </p:spPr>
        <p:txBody>
          <a:bodyPr anchor="b">
            <a:normAutofit/>
          </a:bodyPr>
          <a:lstStyle/>
          <a:p>
            <a:pPr algn="ctr"/>
            <a:r>
              <a:rPr lang="cs-CZ" sz="7200"/>
              <a:t>MATEMATIKA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19546" y="4552335"/>
            <a:ext cx="6752908" cy="109138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cs-CZ" sz="1700" dirty="0" smtClean="0"/>
              <a:t>2.11. – 6.11. </a:t>
            </a:r>
            <a:r>
              <a:rPr lang="cs-CZ" sz="1700" dirty="0"/>
              <a:t>2020</a:t>
            </a:r>
          </a:p>
          <a:p>
            <a:pPr algn="ctr">
              <a:lnSpc>
                <a:spcPct val="90000"/>
              </a:lnSpc>
            </a:pPr>
            <a:endParaRPr lang="cs-CZ" sz="1700" dirty="0"/>
          </a:p>
          <a:p>
            <a:pPr algn="ctr">
              <a:lnSpc>
                <a:spcPct val="90000"/>
              </a:lnSpc>
            </a:pPr>
            <a:r>
              <a:rPr lang="cs-CZ" sz="1700" dirty="0"/>
              <a:t>Anežka </a:t>
            </a:r>
            <a:r>
              <a:rPr lang="cs-CZ" sz="1700" dirty="0" err="1"/>
              <a:t>Peregrinová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270383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113" y="685801"/>
            <a:ext cx="1739088" cy="5105400"/>
          </a:xfrm>
        </p:spPr>
        <p:txBody>
          <a:bodyPr>
            <a:normAutofit/>
          </a:bodyPr>
          <a:lstStyle/>
          <a:p>
            <a:pPr algn="l"/>
            <a:r>
              <a:rPr lang="cs-CZ" sz="3200" dirty="0">
                <a:solidFill>
                  <a:srgbClr val="FFFFFF"/>
                </a:solidFill>
              </a:rPr>
              <a:t>Co </a:t>
            </a:r>
            <a:r>
              <a:rPr lang="cs-CZ" sz="3200" dirty="0" smtClean="0">
                <a:solidFill>
                  <a:srgbClr val="FFFFFF"/>
                </a:solidFill>
              </a:rPr>
              <a:t>NÁS TENTO TÝDEN ČEKÁ?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97382" y="1348510"/>
            <a:ext cx="7712363" cy="4193309"/>
          </a:xfrm>
        </p:spPr>
        <p:txBody>
          <a:bodyPr>
            <a:noAutofit/>
          </a:bodyPr>
          <a:lstStyle/>
          <a:p>
            <a:r>
              <a:rPr lang="cs-CZ" dirty="0" smtClean="0"/>
              <a:t>Rozcvičky: násobilka i velká</a:t>
            </a:r>
          </a:p>
          <a:p>
            <a:r>
              <a:rPr lang="cs-CZ" dirty="0" smtClean="0"/>
              <a:t>Hry na zlomky s vyrobenými pomůckami</a:t>
            </a:r>
          </a:p>
          <a:p>
            <a:r>
              <a:rPr lang="cs-CZ" dirty="0" err="1"/>
              <a:t>Nearpod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Desetinná čísla</a:t>
            </a:r>
          </a:p>
          <a:p>
            <a:pPr lvl="1"/>
            <a:r>
              <a:rPr lang="cs-CZ" dirty="0" smtClean="0"/>
              <a:t>zaokrouhlování, porovnávání,  sčítání a odčítání</a:t>
            </a:r>
          </a:p>
          <a:p>
            <a:r>
              <a:rPr lang="cs-CZ" dirty="0" smtClean="0"/>
              <a:t>Geometrie</a:t>
            </a:r>
          </a:p>
          <a:p>
            <a:pPr lvl="1"/>
            <a:r>
              <a:rPr lang="cs-CZ" dirty="0" smtClean="0"/>
              <a:t>Praktické měření délek reálných předmětů</a:t>
            </a:r>
          </a:p>
        </p:txBody>
      </p:sp>
    </p:spTree>
    <p:extLst>
      <p:ext uri="{BB962C8B-B14F-4D97-AF65-F5344CB8AC3E}">
        <p14:creationId xmlns:p14="http://schemas.microsoft.com/office/powerpoint/2010/main" val="24842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4978400"/>
            <a:ext cx="8534400" cy="1015999"/>
          </a:xfrm>
        </p:spPr>
        <p:txBody>
          <a:bodyPr>
            <a:normAutofit/>
          </a:bodyPr>
          <a:lstStyle/>
          <a:p>
            <a:r>
              <a:rPr lang="cs-CZ" dirty="0" smtClean="0"/>
              <a:t>Desetinná 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1" y="489527"/>
            <a:ext cx="10371715" cy="4488873"/>
          </a:xfrm>
        </p:spPr>
        <p:txBody>
          <a:bodyPr>
            <a:normAutofit/>
          </a:bodyPr>
          <a:lstStyle/>
          <a:p>
            <a:r>
              <a:rPr lang="cs-CZ" dirty="0" smtClean="0"/>
              <a:t>Porovnávání desetinných čísel</a:t>
            </a:r>
          </a:p>
          <a:p>
            <a:pPr lvl="1"/>
            <a:r>
              <a:rPr lang="cs-CZ" dirty="0" smtClean="0"/>
              <a:t>PS str. 30/5; 31/7, 8</a:t>
            </a:r>
          </a:p>
          <a:p>
            <a:pPr lvl="1"/>
            <a:r>
              <a:rPr lang="cs-CZ" dirty="0" smtClean="0"/>
              <a:t>Učebnice Aritmetika (</a:t>
            </a:r>
            <a:r>
              <a:rPr lang="cs-CZ" b="1" i="1" dirty="0" smtClean="0"/>
              <a:t>budeme používat zkratku UČ A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UČ A str. 19/2.4; </a:t>
            </a:r>
            <a:r>
              <a:rPr lang="cs-CZ" i="1" u="sng" dirty="0" smtClean="0"/>
              <a:t>pro rychlíky str. 19/ 2.5 – 2.7</a:t>
            </a:r>
          </a:p>
          <a:p>
            <a:r>
              <a:rPr lang="cs-CZ" dirty="0" smtClean="0"/>
              <a:t>Zaokrouhlování desetinných čísel</a:t>
            </a:r>
          </a:p>
          <a:p>
            <a:pPr lvl="1"/>
            <a:r>
              <a:rPr lang="cs-CZ" dirty="0" smtClean="0"/>
              <a:t>Pracovní list – </a:t>
            </a:r>
            <a:r>
              <a:rPr lang="cs-CZ" dirty="0" err="1" smtClean="0"/>
              <a:t>Level</a:t>
            </a:r>
            <a:r>
              <a:rPr lang="cs-CZ" dirty="0" smtClean="0"/>
              <a:t> 1 Desetinná čísla</a:t>
            </a:r>
          </a:p>
          <a:p>
            <a:pPr lvl="2"/>
            <a:r>
              <a:rPr lang="cs-CZ" dirty="0" smtClean="0"/>
              <a:t>Varianta A: vytisknout, vypočítat, vyfotit a odevzdat do Úkolů týdne 2.-6.11.</a:t>
            </a:r>
          </a:p>
          <a:p>
            <a:pPr lvl="2"/>
            <a:r>
              <a:rPr lang="cs-CZ" dirty="0" smtClean="0"/>
              <a:t>Varianta B: opsat, vypočítat, vyfotit a odevzdat do Úkolů týdne 2.-6.11.</a:t>
            </a:r>
          </a:p>
          <a:p>
            <a:pPr marL="914400" lvl="2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544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Desetinná 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1" y="685800"/>
            <a:ext cx="11369243" cy="3615267"/>
          </a:xfrm>
        </p:spPr>
        <p:txBody>
          <a:bodyPr/>
          <a:lstStyle/>
          <a:p>
            <a:r>
              <a:rPr lang="cs-CZ" dirty="0"/>
              <a:t>Sčítání a odčítání </a:t>
            </a:r>
          </a:p>
          <a:p>
            <a:pPr lvl="1"/>
            <a:r>
              <a:rPr lang="cs-CZ" dirty="0"/>
              <a:t>PS str. 28; str. 32/ </a:t>
            </a:r>
            <a:r>
              <a:rPr lang="cs-CZ" dirty="0" err="1"/>
              <a:t>cv</a:t>
            </a:r>
            <a:r>
              <a:rPr lang="cs-CZ" dirty="0"/>
              <a:t>. 1, 2 (A nebo B)</a:t>
            </a:r>
          </a:p>
          <a:p>
            <a:pPr lvl="1"/>
            <a:r>
              <a:rPr lang="cs-CZ" dirty="0"/>
              <a:t>PS str. 33/ </a:t>
            </a:r>
            <a:r>
              <a:rPr lang="cs-CZ" dirty="0" err="1"/>
              <a:t>cv</a:t>
            </a:r>
            <a:r>
              <a:rPr lang="cs-CZ" dirty="0"/>
              <a:t>. 5, 7, 8; </a:t>
            </a:r>
            <a:r>
              <a:rPr lang="cs-CZ" i="1" u="sng" dirty="0"/>
              <a:t>pro rychlíky str. 33/3, 4, 6; str. 36</a:t>
            </a:r>
          </a:p>
          <a:p>
            <a:endParaRPr lang="cs-CZ" i="1" u="sng" dirty="0" smtClean="0"/>
          </a:p>
          <a:p>
            <a:r>
              <a:rPr lang="cs-CZ" i="1" u="sng" dirty="0" smtClean="0"/>
              <a:t>Zápis </a:t>
            </a:r>
            <a:r>
              <a:rPr lang="cs-CZ" i="1" u="sng" dirty="0"/>
              <a:t>do zeleného sešitu:</a:t>
            </a:r>
            <a:r>
              <a:rPr lang="cs-CZ" dirty="0"/>
              <a:t> </a:t>
            </a:r>
            <a:r>
              <a:rPr lang="cs-CZ" b="1" dirty="0"/>
              <a:t>UČ A Slovníček str. 17; 21; 22; 24.</a:t>
            </a:r>
            <a:endParaRPr lang="cs-CZ" b="1" i="1" u="sng" dirty="0"/>
          </a:p>
          <a:p>
            <a:endParaRPr lang="cs-CZ" i="1" u="sng" dirty="0"/>
          </a:p>
          <a:p>
            <a:pPr marL="285750" lvl="1"/>
            <a:r>
              <a:rPr lang="cs-CZ" b="1" dirty="0" smtClean="0"/>
              <a:t>Zápisy </a:t>
            </a:r>
            <a:r>
              <a:rPr lang="cs-CZ" b="1" dirty="0"/>
              <a:t>v sešitě </a:t>
            </a:r>
            <a:r>
              <a:rPr lang="cs-CZ" dirty="0"/>
              <a:t>a </a:t>
            </a:r>
            <a:r>
              <a:rPr lang="cs-CZ" b="1" dirty="0"/>
              <a:t>pracovní list</a:t>
            </a:r>
            <a:r>
              <a:rPr lang="cs-CZ" dirty="0"/>
              <a:t> vyfotit a poslat do Zadání do </a:t>
            </a:r>
            <a:r>
              <a:rPr lang="cs-CZ" dirty="0" err="1"/>
              <a:t>Teams</a:t>
            </a:r>
            <a:r>
              <a:rPr lang="cs-CZ" dirty="0"/>
              <a:t> – </a:t>
            </a:r>
            <a:r>
              <a:rPr lang="cs-CZ" b="1" dirty="0"/>
              <a:t>Úkoly z týdne 2 . – 6.11.</a:t>
            </a:r>
          </a:p>
          <a:p>
            <a:endParaRPr lang="cs-CZ" i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157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1" y="685800"/>
            <a:ext cx="11202989" cy="4135582"/>
          </a:xfrm>
        </p:spPr>
        <p:txBody>
          <a:bodyPr/>
          <a:lstStyle/>
          <a:p>
            <a:r>
              <a:rPr lang="cs-CZ" b="1" dirty="0" smtClean="0"/>
              <a:t>Délky úseček, sčítání a odčítání délek úseček </a:t>
            </a:r>
            <a:r>
              <a:rPr lang="cs-CZ" dirty="0" smtClean="0"/>
              <a:t>(nadpis)</a:t>
            </a:r>
          </a:p>
          <a:p>
            <a:pPr lvl="1"/>
            <a:r>
              <a:rPr lang="cs-CZ" i="1" u="sng" dirty="0" smtClean="0"/>
              <a:t>Vše rýsujeme </a:t>
            </a:r>
            <a:r>
              <a:rPr lang="cs-CZ" i="1" u="sng" dirty="0"/>
              <a:t>do modrého velkého sešitu</a:t>
            </a:r>
            <a:endParaRPr lang="cs-CZ" i="1" u="sng" dirty="0" smtClean="0"/>
          </a:p>
          <a:p>
            <a:pPr lvl="1"/>
            <a:r>
              <a:rPr lang="cs-CZ" dirty="0"/>
              <a:t>Učebnice Geometrie (budeme používat zkratku </a:t>
            </a:r>
            <a:r>
              <a:rPr lang="cs-CZ" b="1" dirty="0"/>
              <a:t>UČ </a:t>
            </a:r>
            <a:r>
              <a:rPr lang="cs-CZ" b="1" dirty="0" smtClean="0"/>
              <a:t>G</a:t>
            </a:r>
          </a:p>
          <a:p>
            <a:pPr lvl="1"/>
            <a:r>
              <a:rPr lang="cs-CZ" b="1" dirty="0" smtClean="0"/>
              <a:t>Úkol před středeční hodinou: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Změřit délku a šířku svého stolu nebo postele. Rozměry si zapiš do sešitu.</a:t>
            </a:r>
          </a:p>
          <a:p>
            <a:pPr lvl="1"/>
            <a:r>
              <a:rPr lang="cs-CZ" dirty="0" smtClean="0"/>
              <a:t>UČ G str. 15/ </a:t>
            </a:r>
            <a:r>
              <a:rPr lang="cs-CZ" dirty="0" err="1" smtClean="0"/>
              <a:t>cv</a:t>
            </a:r>
            <a:r>
              <a:rPr lang="cs-CZ" dirty="0" smtClean="0"/>
              <a:t>. 1.5 – 1.7; str. 16/1.11</a:t>
            </a:r>
          </a:p>
          <a:p>
            <a:pPr lvl="1"/>
            <a:r>
              <a:rPr lang="cs-CZ" dirty="0" smtClean="0"/>
              <a:t>Pro rychlíky: UČ G str. 16/ 1.8; 1.9</a:t>
            </a:r>
          </a:p>
          <a:p>
            <a:pPr lvl="1"/>
            <a:r>
              <a:rPr lang="cs-CZ" b="1" dirty="0" smtClean="0"/>
              <a:t>VŠICHNI</a:t>
            </a:r>
            <a:r>
              <a:rPr lang="cs-CZ" dirty="0" smtClean="0"/>
              <a:t>: </a:t>
            </a:r>
            <a:r>
              <a:rPr lang="cs-CZ" dirty="0"/>
              <a:t>ZÁPIS DO MODRÉHO ŠKOLNÍHO </a:t>
            </a:r>
            <a:r>
              <a:rPr lang="cs-CZ" dirty="0" smtClean="0"/>
              <a:t>SEŠITU: UČ G str. 17</a:t>
            </a:r>
          </a:p>
          <a:p>
            <a:endParaRPr lang="cs-CZ" sz="2200" b="1" dirty="0" smtClean="0"/>
          </a:p>
          <a:p>
            <a:r>
              <a:rPr lang="cs-CZ" b="1" dirty="0" smtClean="0"/>
              <a:t>Celou práci v modrém sešitě vyfotit a poslat do Zadání do </a:t>
            </a:r>
            <a:r>
              <a:rPr lang="cs-CZ" b="1" dirty="0" err="1" smtClean="0"/>
              <a:t>Teams</a:t>
            </a:r>
            <a:r>
              <a:rPr lang="cs-CZ" b="1" dirty="0" smtClean="0"/>
              <a:t> (Úkoly z 2 . – 6.11.)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45214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112" y="685801"/>
            <a:ext cx="3457052" cy="5105400"/>
          </a:xfrm>
        </p:spPr>
        <p:txBody>
          <a:bodyPr>
            <a:normAutofit/>
          </a:bodyPr>
          <a:lstStyle/>
          <a:p>
            <a:pPr algn="l"/>
            <a:r>
              <a:rPr lang="cs-CZ" sz="3000" dirty="0" smtClean="0">
                <a:solidFill>
                  <a:srgbClr val="FFFFFF"/>
                </a:solidFill>
              </a:rPr>
              <a:t>další </a:t>
            </a:r>
            <a:r>
              <a:rPr lang="cs-CZ" sz="3000" dirty="0">
                <a:solidFill>
                  <a:srgbClr val="FFFFFF"/>
                </a:solidFill>
              </a:rPr>
              <a:t>procvičování tvých matematických dovedností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01105" y="685801"/>
            <a:ext cx="7915403" cy="5724237"/>
          </a:xfrm>
        </p:spPr>
        <p:txBody>
          <a:bodyPr>
            <a:normAutofit/>
          </a:bodyPr>
          <a:lstStyle/>
          <a:p>
            <a:r>
              <a:rPr lang="cs-CZ" sz="2000" dirty="0"/>
              <a:t>Matematika s nadhledem – další procvičení k úlohám z PS</a:t>
            </a:r>
          </a:p>
          <a:p>
            <a:pPr lvl="1"/>
            <a:r>
              <a:rPr lang="cs-CZ" dirty="0">
                <a:hlinkClick r:id="rId3"/>
              </a:rPr>
              <a:t>Online procvičování </a:t>
            </a:r>
            <a:r>
              <a:rPr lang="cs-CZ" dirty="0"/>
              <a:t>probírané látky.</a:t>
            </a:r>
          </a:p>
          <a:p>
            <a:pPr lvl="1"/>
            <a:r>
              <a:rPr lang="cs-CZ" dirty="0"/>
              <a:t>Kódy ke cvičením najdeš v PS na každé stránce na dolním okraji</a:t>
            </a:r>
            <a:r>
              <a:rPr lang="cs-CZ" dirty="0" smtClean="0"/>
              <a:t>.</a:t>
            </a:r>
          </a:p>
          <a:p>
            <a:pPr lvl="1"/>
            <a:r>
              <a:rPr lang="cs-CZ" b="1" dirty="0" smtClean="0"/>
              <a:t>Pro tento týden: 478 029 – 478 034</a:t>
            </a:r>
            <a:endParaRPr lang="cs-CZ" b="1" dirty="0"/>
          </a:p>
          <a:p>
            <a:r>
              <a:rPr lang="cs-CZ" sz="2000" dirty="0" smtClean="0"/>
              <a:t>Umíme </a:t>
            </a:r>
            <a:r>
              <a:rPr lang="cs-CZ" sz="2000" dirty="0"/>
              <a:t>matiku</a:t>
            </a:r>
          </a:p>
          <a:p>
            <a:pPr lvl="1"/>
            <a:r>
              <a:rPr lang="cs-CZ" dirty="0">
                <a:hlinkClick r:id="rId4"/>
              </a:rPr>
              <a:t>Zábavná forma </a:t>
            </a:r>
            <a:r>
              <a:rPr lang="cs-CZ" dirty="0"/>
              <a:t>procvičování.</a:t>
            </a:r>
          </a:p>
          <a:p>
            <a:r>
              <a:rPr lang="cs-CZ" sz="2000" dirty="0"/>
              <a:t>Hravé procvičování</a:t>
            </a:r>
          </a:p>
          <a:p>
            <a:pPr lvl="1"/>
            <a:r>
              <a:rPr lang="cs-CZ" dirty="0">
                <a:hlinkClick r:id="rId5"/>
              </a:rPr>
              <a:t>https://www.matika.in/cs</a:t>
            </a:r>
            <a:r>
              <a:rPr lang="cs-CZ" dirty="0" smtClean="0">
                <a:hlinkClick r:id="rId5"/>
              </a:rPr>
              <a:t>/</a:t>
            </a:r>
            <a:endParaRPr lang="cs-CZ" dirty="0"/>
          </a:p>
          <a:p>
            <a:r>
              <a:rPr lang="cs-CZ" sz="2000" dirty="0"/>
              <a:t>Soutěžní portál nejen s logickými úlohami</a:t>
            </a:r>
          </a:p>
          <a:p>
            <a:pPr lvl="1"/>
            <a:r>
              <a:rPr lang="cs-CZ" dirty="0">
                <a:hlinkClick r:id="rId6"/>
              </a:rPr>
              <a:t>http://www.speedmath.eu/</a:t>
            </a:r>
            <a:endParaRPr lang="cs-CZ" dirty="0"/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06286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494</TotalTime>
  <Words>383</Words>
  <Application>Microsoft Office PowerPoint</Application>
  <PresentationFormat>Širokoúhlá obrazovka</PresentationFormat>
  <Paragraphs>52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Wingdings 3</vt:lpstr>
      <vt:lpstr>Řez</vt:lpstr>
      <vt:lpstr>MATEMATIKA</vt:lpstr>
      <vt:lpstr>Co NÁS TENTO TÝDEN ČEKÁ?</vt:lpstr>
      <vt:lpstr>Desetinná čísla</vt:lpstr>
      <vt:lpstr>Desetinná čísla</vt:lpstr>
      <vt:lpstr>geometrie</vt:lpstr>
      <vt:lpstr>další procvičování tvých matematických dovedností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Rodina Peregrinova</dc:creator>
  <cp:lastModifiedBy>Admin</cp:lastModifiedBy>
  <cp:revision>23</cp:revision>
  <dcterms:created xsi:type="dcterms:W3CDTF">2020-10-18T13:07:25Z</dcterms:created>
  <dcterms:modified xsi:type="dcterms:W3CDTF">2020-11-03T09:32:46Z</dcterms:modified>
</cp:coreProperties>
</file>