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66" r:id="rId4"/>
    <p:sldId id="261" r:id="rId5"/>
    <p:sldId id="265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56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4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960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89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368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635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089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45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61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6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61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66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35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85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38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10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51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AA1FBB-0AC7-462E-981B-978011907B4D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A07D97-F1B1-4A23-A980-236ACD0D0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272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16.11. – 20.11. 2020</a:t>
            </a:r>
          </a:p>
          <a:p>
            <a:r>
              <a:rPr lang="cs-CZ" dirty="0" smtClean="0"/>
              <a:t>6. ročník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3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0181" y="154795"/>
            <a:ext cx="9908087" cy="1188720"/>
          </a:xfrm>
        </p:spPr>
        <p:txBody>
          <a:bodyPr/>
          <a:lstStyle/>
          <a:p>
            <a:pPr algn="r"/>
            <a:r>
              <a:rPr lang="cs-CZ" dirty="0" smtClean="0"/>
              <a:t>Co nás tento týden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1" y="1271451"/>
            <a:ext cx="10436268" cy="5172892"/>
          </a:xfrm>
        </p:spPr>
        <p:txBody>
          <a:bodyPr>
            <a:noAutofit/>
          </a:bodyPr>
          <a:lstStyle/>
          <a:p>
            <a:r>
              <a:rPr lang="cs-CZ" b="1" dirty="0" smtClean="0"/>
              <a:t>Rozcvičky</a:t>
            </a:r>
            <a:endParaRPr lang="cs-CZ" dirty="0" smtClean="0"/>
          </a:p>
          <a:p>
            <a:pPr lvl="1"/>
            <a:r>
              <a:rPr lang="cs-CZ" sz="2000" dirty="0" smtClean="0"/>
              <a:t>na velkou násobilku</a:t>
            </a:r>
          </a:p>
          <a:p>
            <a:pPr lvl="1"/>
            <a:r>
              <a:rPr lang="cs-CZ" sz="2000" dirty="0" smtClean="0"/>
              <a:t>na násobení </a:t>
            </a:r>
            <a:r>
              <a:rPr lang="cs-CZ" sz="2000" dirty="0"/>
              <a:t>a dělení </a:t>
            </a:r>
            <a:r>
              <a:rPr lang="cs-CZ" sz="2000" b="1" dirty="0"/>
              <a:t>10, 100, 1 000</a:t>
            </a:r>
            <a:r>
              <a:rPr lang="cs-CZ" sz="2000" dirty="0" smtClean="0"/>
              <a:t>,…</a:t>
            </a:r>
          </a:p>
          <a:p>
            <a:pPr lvl="1"/>
            <a:r>
              <a:rPr lang="cs-CZ" sz="2000" dirty="0" smtClean="0"/>
              <a:t>s „čokoládou a koláči“ na zlomky a desetinná čísla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r>
              <a:rPr lang="cs-CZ" b="1" dirty="0"/>
              <a:t>Geometrie</a:t>
            </a:r>
            <a:r>
              <a:rPr lang="cs-CZ" dirty="0"/>
              <a:t> – úhel</a:t>
            </a:r>
          </a:p>
          <a:p>
            <a:r>
              <a:rPr lang="cs-CZ" b="1" dirty="0" smtClean="0"/>
              <a:t>Převody jednotek </a:t>
            </a:r>
            <a:r>
              <a:rPr lang="cs-CZ" dirty="0" smtClean="0"/>
              <a:t>– jednotky hmotnosti a času</a:t>
            </a:r>
          </a:p>
          <a:p>
            <a:endParaRPr lang="cs-CZ" dirty="0" smtClean="0"/>
          </a:p>
          <a:p>
            <a:r>
              <a:rPr lang="cs-CZ" b="1" dirty="0" smtClean="0"/>
              <a:t>OPRAVNÝ TEST </a:t>
            </a:r>
            <a:r>
              <a:rPr lang="cs-CZ" dirty="0" smtClean="0"/>
              <a:t>– ZLOMKY, </a:t>
            </a:r>
            <a:r>
              <a:rPr lang="cs-CZ" dirty="0" smtClean="0"/>
              <a:t>GEOMETRIE</a:t>
            </a:r>
          </a:p>
          <a:p>
            <a:pPr lvl="1"/>
            <a:r>
              <a:rPr lang="cs-CZ" sz="2000" dirty="0" smtClean="0"/>
              <a:t>Zájemci o opravný test se </a:t>
            </a:r>
            <a:r>
              <a:rPr lang="cs-CZ" sz="2000" b="1" dirty="0" smtClean="0"/>
              <a:t>přihlásí do ČTVRTKA 19. 11.</a:t>
            </a:r>
          </a:p>
          <a:p>
            <a:pPr lvl="1"/>
            <a:r>
              <a:rPr lang="cs-CZ" sz="2000" dirty="0" smtClean="0"/>
              <a:t>Opravný test budeme </a:t>
            </a:r>
            <a:r>
              <a:rPr lang="cs-CZ" sz="2000" b="1" dirty="0" smtClean="0"/>
              <a:t>psát v PÁTEK 20. 11. od 13:00 do 13:30</a:t>
            </a:r>
            <a:endParaRPr lang="cs-CZ" sz="2000" b="1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613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7753" y="411721"/>
            <a:ext cx="10297297" cy="978930"/>
          </a:xfrm>
        </p:spPr>
        <p:txBody>
          <a:bodyPr/>
          <a:lstStyle/>
          <a:p>
            <a:r>
              <a:rPr lang="cs-CZ" dirty="0" smtClean="0"/>
              <a:t>Geometrie – ÚHEL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896" y="1143000"/>
            <a:ext cx="11090003" cy="5715000"/>
          </a:xfrm>
        </p:spPr>
        <p:txBody>
          <a:bodyPr>
            <a:normAutofit/>
          </a:bodyPr>
          <a:lstStyle/>
          <a:p>
            <a:r>
              <a:rPr lang="cs-CZ" b="1" dirty="0" smtClean="0"/>
              <a:t>NA HODINĚ:</a:t>
            </a:r>
            <a:r>
              <a:rPr lang="cs-CZ" dirty="0" smtClean="0"/>
              <a:t> (modrý sešit – nadpis a zápis)</a:t>
            </a:r>
          </a:p>
          <a:p>
            <a:pPr lvl="1"/>
            <a:r>
              <a:rPr lang="cs-CZ" dirty="0" smtClean="0"/>
              <a:t>Co je úhel? (UČ G s.19) - ústně</a:t>
            </a:r>
          </a:p>
          <a:p>
            <a:pPr lvl="1"/>
            <a:r>
              <a:rPr lang="cs-CZ" dirty="0" smtClean="0"/>
              <a:t>Části a pojmenování úhlu? (UČ G s. 20) </a:t>
            </a:r>
            <a:r>
              <a:rPr lang="cs-CZ" b="1" dirty="0" smtClean="0"/>
              <a:t>– zápis a obrázek</a:t>
            </a:r>
          </a:p>
          <a:p>
            <a:pPr lvl="1"/>
            <a:r>
              <a:rPr lang="cs-CZ" dirty="0" smtClean="0"/>
              <a:t>Jak měříme úhloměrem? (UČ G s. 20) – ústně, manipulačně</a:t>
            </a:r>
          </a:p>
          <a:p>
            <a:pPr lvl="1"/>
            <a:r>
              <a:rPr lang="cs-CZ" dirty="0" smtClean="0"/>
              <a:t>Typy úhlů – </a:t>
            </a:r>
            <a:r>
              <a:rPr lang="cs-CZ" u="sng" dirty="0" smtClean="0"/>
              <a:t>ostrý, pravý, tupý, přímý </a:t>
            </a:r>
            <a:r>
              <a:rPr lang="cs-CZ" dirty="0" smtClean="0"/>
              <a:t>– Jak poznám úhel? (UČ G s. 21) – </a:t>
            </a:r>
            <a:r>
              <a:rPr lang="cs-CZ" b="1" dirty="0" smtClean="0"/>
              <a:t>zápis a obrázek</a:t>
            </a:r>
          </a:p>
          <a:p>
            <a:pPr lvl="1"/>
            <a:r>
              <a:rPr lang="cs-CZ" dirty="0" smtClean="0"/>
              <a:t>(Kdo potřebuje prohlédne si </a:t>
            </a:r>
            <a:r>
              <a:rPr lang="cs-CZ" i="1" u="sng" dirty="0" smtClean="0"/>
              <a:t>přehled v PS s. 47</a:t>
            </a:r>
            <a:r>
              <a:rPr lang="cs-CZ" dirty="0" smtClean="0"/>
              <a:t>.)</a:t>
            </a:r>
          </a:p>
          <a:p>
            <a:r>
              <a:rPr lang="cs-CZ" b="1" dirty="0" smtClean="0"/>
              <a:t>ÚKOL: </a:t>
            </a:r>
            <a:r>
              <a:rPr lang="cs-CZ" dirty="0" smtClean="0"/>
              <a:t>Najdi ke každému typu úhlu dva objekty/předměty.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K ODEVZDÁNÍ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ZÁPIS</a:t>
            </a:r>
            <a:r>
              <a:rPr lang="cs-CZ" dirty="0" smtClean="0"/>
              <a:t> </a:t>
            </a:r>
            <a:r>
              <a:rPr lang="cs-CZ" dirty="0" smtClean="0"/>
              <a:t>z </a:t>
            </a:r>
            <a:r>
              <a:rPr lang="cs-CZ" dirty="0" smtClean="0"/>
              <a:t>hodiny a </a:t>
            </a:r>
            <a:r>
              <a:rPr lang="cs-CZ" b="1" dirty="0" smtClean="0"/>
              <a:t>Úkol</a:t>
            </a:r>
            <a:r>
              <a:rPr lang="cs-CZ" dirty="0" smtClean="0"/>
              <a:t>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53723"/>
              </p:ext>
            </p:extLst>
          </p:nvPr>
        </p:nvGraphicFramePr>
        <p:xfrm>
          <a:off x="4197348" y="4400550"/>
          <a:ext cx="737552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509">
                  <a:extLst>
                    <a:ext uri="{9D8B030D-6E8A-4147-A177-3AD203B41FA5}">
                      <a16:colId xmlns:a16="http://schemas.microsoft.com/office/drawing/2014/main" val="3194526390"/>
                    </a:ext>
                  </a:extLst>
                </a:gridCol>
                <a:gridCol w="2458509">
                  <a:extLst>
                    <a:ext uri="{9D8B030D-6E8A-4147-A177-3AD203B41FA5}">
                      <a16:colId xmlns:a16="http://schemas.microsoft.com/office/drawing/2014/main" val="720365608"/>
                    </a:ext>
                  </a:extLst>
                </a:gridCol>
                <a:gridCol w="2458509">
                  <a:extLst>
                    <a:ext uri="{9D8B030D-6E8A-4147-A177-3AD203B41FA5}">
                      <a16:colId xmlns:a16="http://schemas.microsoft.com/office/drawing/2014/main" val="2388166078"/>
                    </a:ext>
                  </a:extLst>
                </a:gridCol>
              </a:tblGrid>
              <a:tr h="24299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Objekt</a:t>
                      </a:r>
                      <a:r>
                        <a:rPr lang="cs-CZ" baseline="0" dirty="0" smtClean="0"/>
                        <a:t>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Objekt 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347433"/>
                  </a:ext>
                </a:extLst>
              </a:tr>
              <a:tr h="242993">
                <a:tc>
                  <a:txBody>
                    <a:bodyPr/>
                    <a:lstStyle/>
                    <a:p>
                      <a:r>
                        <a:rPr lang="cs-CZ" dirty="0" smtClean="0"/>
                        <a:t>OSTRÝ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020991"/>
                  </a:ext>
                </a:extLst>
              </a:tr>
              <a:tr h="242993">
                <a:tc>
                  <a:txBody>
                    <a:bodyPr/>
                    <a:lstStyle/>
                    <a:p>
                      <a:r>
                        <a:rPr lang="cs-CZ" dirty="0" smtClean="0"/>
                        <a:t>TUPÝ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330722"/>
                  </a:ext>
                </a:extLst>
              </a:tr>
              <a:tr h="242993">
                <a:tc>
                  <a:txBody>
                    <a:bodyPr/>
                    <a:lstStyle/>
                    <a:p>
                      <a:r>
                        <a:rPr lang="cs-CZ" dirty="0" smtClean="0"/>
                        <a:t>PRAVÝ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464285"/>
                  </a:ext>
                </a:extLst>
              </a:tr>
              <a:tr h="242993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589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6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8175" y="191589"/>
            <a:ext cx="11039475" cy="1491561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PŘEVODY JEDNOTEK HMOTNOSTI A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0230" y="1201784"/>
            <a:ext cx="11004095" cy="4963886"/>
          </a:xfrm>
        </p:spPr>
        <p:txBody>
          <a:bodyPr>
            <a:normAutofit/>
          </a:bodyPr>
          <a:lstStyle/>
          <a:p>
            <a:r>
              <a:rPr lang="cs-CZ" b="1" dirty="0" smtClean="0"/>
              <a:t>PŘED HODINOU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UČ A s. </a:t>
            </a:r>
            <a:r>
              <a:rPr lang="cs-CZ" dirty="0" smtClean="0"/>
              <a:t>27 a 28: Otázky </a:t>
            </a:r>
            <a:r>
              <a:rPr lang="cs-CZ" dirty="0" smtClean="0"/>
              <a:t>z </a:t>
            </a:r>
            <a:r>
              <a:rPr lang="cs-CZ" u="sng" dirty="0" smtClean="0"/>
              <a:t>oranžového okraje</a:t>
            </a:r>
            <a:r>
              <a:rPr lang="cs-CZ" dirty="0" smtClean="0"/>
              <a:t> </a:t>
            </a:r>
            <a:r>
              <a:rPr lang="cs-CZ" i="1" dirty="0" smtClean="0"/>
              <a:t>zodpovězeny</a:t>
            </a:r>
            <a:r>
              <a:rPr lang="cs-CZ" dirty="0" smtClean="0"/>
              <a:t> a zapsány v </a:t>
            </a:r>
            <a:r>
              <a:rPr lang="cs-CZ" dirty="0" smtClean="0"/>
              <a:t>sešitě.</a:t>
            </a:r>
          </a:p>
          <a:p>
            <a:pPr lvl="1"/>
            <a:r>
              <a:rPr lang="cs-CZ" dirty="0" smtClean="0"/>
              <a:t>Zápis </a:t>
            </a:r>
            <a:r>
              <a:rPr lang="cs-CZ" dirty="0"/>
              <a:t>do sešitu: UČ A s. 27 / Připomeňme si – převody jednotek hmotnosti (nebo PS s. 29)</a:t>
            </a:r>
          </a:p>
          <a:p>
            <a:pPr lvl="1"/>
            <a:r>
              <a:rPr lang="cs-CZ" dirty="0"/>
              <a:t>Zápis do sešitu: UČ A s. 28 / Připomeňme si – převody jednotek </a:t>
            </a:r>
            <a:r>
              <a:rPr lang="cs-CZ" dirty="0" smtClean="0"/>
              <a:t>času</a:t>
            </a:r>
            <a:endParaRPr lang="cs-CZ" dirty="0" smtClean="0"/>
          </a:p>
          <a:p>
            <a:r>
              <a:rPr lang="cs-CZ" b="1" dirty="0" smtClean="0"/>
              <a:t>NA HODINĚ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Prezentace zjištěných odpovědí na otázky.</a:t>
            </a:r>
          </a:p>
          <a:p>
            <a:pPr lvl="1"/>
            <a:r>
              <a:rPr lang="cs-CZ" dirty="0" smtClean="0"/>
              <a:t>UČ A s. 27 / 5.9 do sešitu; PS s. 37 / 13; 14</a:t>
            </a:r>
            <a:endParaRPr lang="cs-CZ" dirty="0"/>
          </a:p>
          <a:p>
            <a:r>
              <a:rPr lang="cs-CZ" b="1" dirty="0" smtClean="0"/>
              <a:t>ÚKOL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PS s. 37/ 14 dokončit</a:t>
            </a:r>
            <a:endParaRPr lang="cs-CZ" dirty="0"/>
          </a:p>
          <a:p>
            <a:r>
              <a:rPr lang="cs-CZ" b="1" dirty="0" smtClean="0"/>
              <a:t>K </a:t>
            </a:r>
            <a:r>
              <a:rPr lang="cs-CZ" b="1" dirty="0" smtClean="0"/>
              <a:t>ODEVZDÁNÍ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Zápisy</a:t>
            </a:r>
            <a:r>
              <a:rPr lang="cs-CZ" dirty="0" smtClean="0"/>
              <a:t> v sešitě a </a:t>
            </a:r>
            <a:r>
              <a:rPr lang="cs-CZ" b="1" dirty="0" smtClean="0"/>
              <a:t>PS s. 37/14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818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1852" y="291737"/>
            <a:ext cx="10189028" cy="1188720"/>
          </a:xfrm>
        </p:spPr>
        <p:txBody>
          <a:bodyPr/>
          <a:lstStyle/>
          <a:p>
            <a:r>
              <a:rPr lang="cs-CZ" dirty="0" smtClean="0"/>
              <a:t>Týdenní souhrn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2515" y="1480457"/>
            <a:ext cx="5468982" cy="4519749"/>
          </a:xfrm>
        </p:spPr>
        <p:txBody>
          <a:bodyPr>
            <a:normAutofit/>
          </a:bodyPr>
          <a:lstStyle/>
          <a:p>
            <a:r>
              <a:rPr lang="cs-CZ" b="1" dirty="0" smtClean="0"/>
              <a:t>K odevzdání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Odpověď na otázku (</a:t>
            </a:r>
            <a:r>
              <a:rPr lang="cs-CZ" b="1" dirty="0" smtClean="0">
                <a:solidFill>
                  <a:srgbClr val="002060"/>
                </a:solidFill>
              </a:rPr>
              <a:t>do </a:t>
            </a:r>
            <a:r>
              <a:rPr lang="cs-CZ" b="1" dirty="0" smtClean="0">
                <a:solidFill>
                  <a:srgbClr val="002060"/>
                </a:solidFill>
              </a:rPr>
              <a:t>zeleného sešitu) - reflexe:</a:t>
            </a:r>
            <a:endParaRPr lang="cs-CZ" b="1" dirty="0" smtClean="0">
              <a:solidFill>
                <a:srgbClr val="002060"/>
              </a:solidFill>
            </a:endParaRPr>
          </a:p>
          <a:p>
            <a:pPr lvl="2"/>
            <a:r>
              <a:rPr lang="cs-CZ" b="1" dirty="0" smtClean="0">
                <a:solidFill>
                  <a:srgbClr val="002060"/>
                </a:solidFill>
              </a:rPr>
              <a:t>Napiš krátkou zprávu o tom, jakou nejdůležitější věc ses tento týden naučil/a.</a:t>
            </a:r>
          </a:p>
          <a:p>
            <a:pPr lvl="1"/>
            <a:endParaRPr lang="cs-CZ" b="1" dirty="0" smtClean="0">
              <a:solidFill>
                <a:srgbClr val="002060"/>
              </a:solidFill>
            </a:endParaRP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Úhel:</a:t>
            </a:r>
          </a:p>
          <a:p>
            <a:pPr lvl="2"/>
            <a:r>
              <a:rPr lang="cs-CZ" b="1" dirty="0" smtClean="0"/>
              <a:t>ZÁPIS</a:t>
            </a:r>
            <a:r>
              <a:rPr lang="cs-CZ" dirty="0" smtClean="0"/>
              <a:t> </a:t>
            </a:r>
            <a:r>
              <a:rPr lang="cs-CZ" dirty="0"/>
              <a:t>z hodiny a </a:t>
            </a:r>
            <a:r>
              <a:rPr lang="cs-CZ" b="1" dirty="0" smtClean="0"/>
              <a:t>Úkol</a:t>
            </a:r>
          </a:p>
          <a:p>
            <a:pPr lvl="1"/>
            <a:endParaRPr lang="cs-CZ" b="1" dirty="0" smtClean="0">
              <a:solidFill>
                <a:srgbClr val="002060"/>
              </a:solidFill>
            </a:endParaRPr>
          </a:p>
          <a:p>
            <a:pPr lvl="1"/>
            <a:r>
              <a:rPr lang="cs-CZ" b="1" dirty="0" smtClean="0">
                <a:solidFill>
                  <a:srgbClr val="002060"/>
                </a:solidFill>
              </a:rPr>
              <a:t>Převody jednotek:</a:t>
            </a:r>
          </a:p>
          <a:p>
            <a:pPr lvl="2"/>
            <a:r>
              <a:rPr lang="cs-CZ" b="1" dirty="0" smtClean="0"/>
              <a:t>Zápisy</a:t>
            </a:r>
            <a:r>
              <a:rPr lang="cs-CZ" dirty="0" smtClean="0"/>
              <a:t> </a:t>
            </a:r>
            <a:r>
              <a:rPr lang="cs-CZ" dirty="0"/>
              <a:t>v sešitě a </a:t>
            </a:r>
            <a:r>
              <a:rPr lang="cs-CZ" b="1" dirty="0"/>
              <a:t>PS s. </a:t>
            </a:r>
            <a:r>
              <a:rPr lang="cs-CZ" b="1" dirty="0" smtClean="0"/>
              <a:t>37/14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23314" y="1393371"/>
            <a:ext cx="4397829" cy="4815840"/>
          </a:xfrm>
        </p:spPr>
        <p:txBody>
          <a:bodyPr>
            <a:normAutofit/>
          </a:bodyPr>
          <a:lstStyle/>
          <a:p>
            <a:r>
              <a:rPr lang="cs-CZ" b="1" dirty="0"/>
              <a:t>PRÁCE PRO RYCHLÍKY:</a:t>
            </a:r>
          </a:p>
          <a:p>
            <a:pPr lvl="1"/>
            <a:r>
              <a:rPr lang="cs-CZ" b="1" dirty="0"/>
              <a:t>PS s. 37/ 10,11</a:t>
            </a:r>
          </a:p>
          <a:p>
            <a:pPr lvl="1"/>
            <a:r>
              <a:rPr lang="cs-CZ" b="1" dirty="0"/>
              <a:t>PS s. 38/ 15 - 18</a:t>
            </a:r>
          </a:p>
          <a:p>
            <a:endParaRPr lang="cs-CZ" b="1" dirty="0" smtClean="0"/>
          </a:p>
          <a:p>
            <a:r>
              <a:rPr lang="cs-CZ" b="1" dirty="0" smtClean="0"/>
              <a:t>Opravný test</a:t>
            </a:r>
          </a:p>
          <a:p>
            <a:pPr lvl="1"/>
            <a:r>
              <a:rPr lang="cs-CZ" dirty="0" smtClean="0"/>
              <a:t>Pátek 13:00 – 13:30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 smtClean="0"/>
              <a:t>Hodnocení týdne:</a:t>
            </a:r>
            <a:endParaRPr lang="cs-CZ" b="1" dirty="0" smtClean="0"/>
          </a:p>
          <a:p>
            <a:pPr lvl="1"/>
            <a:r>
              <a:rPr lang="cs-CZ" dirty="0" smtClean="0"/>
              <a:t>Práce </a:t>
            </a:r>
            <a:r>
              <a:rPr lang="cs-CZ" dirty="0" smtClean="0"/>
              <a:t>v </a:t>
            </a:r>
            <a:r>
              <a:rPr lang="cs-CZ" dirty="0" smtClean="0"/>
              <a:t>hodinách, </a:t>
            </a:r>
            <a:r>
              <a:rPr lang="cs-CZ" dirty="0" smtClean="0"/>
              <a:t>kvalita práce dokázaná </a:t>
            </a:r>
            <a:r>
              <a:rPr lang="cs-CZ" dirty="0" smtClean="0"/>
              <a:t>odevzdanými úkoly a reflexe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8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528</TotalTime>
  <Words>403</Words>
  <Application>Microsoft Office PowerPoint</Application>
  <PresentationFormat>Širokoúhlá obrazovka</PresentationFormat>
  <Paragraphs>66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Řez</vt:lpstr>
      <vt:lpstr>MATEMATIKA</vt:lpstr>
      <vt:lpstr>Co nás tento týden čeká?</vt:lpstr>
      <vt:lpstr>Geometrie – ÚHEL</vt:lpstr>
      <vt:lpstr>PŘEVODY JEDNOTEK HMOTNOSTI A ČASU</vt:lpstr>
      <vt:lpstr>Týdenní souhrn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Admin</dc:creator>
  <cp:lastModifiedBy>Admin</cp:lastModifiedBy>
  <cp:revision>45</cp:revision>
  <dcterms:created xsi:type="dcterms:W3CDTF">2020-11-08T19:39:35Z</dcterms:created>
  <dcterms:modified xsi:type="dcterms:W3CDTF">2020-11-16T21:01:10Z</dcterms:modified>
</cp:coreProperties>
</file>