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C4F2F4-53BE-43AD-94E3-6C63E8B7479A}" v="151" dt="2023-01-24T07:46:20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0ACCA-6DB2-270A-BA80-5F44A1358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Plantogram</a:t>
            </a:r>
            <a:r>
              <a:rPr lang="en-US" dirty="0">
                <a:cs typeface="Calibri Light"/>
              </a:rPr>
              <a:t> - (</a:t>
            </a:r>
            <a:r>
              <a:rPr lang="en-US" dirty="0" err="1">
                <a:cs typeface="Calibri Light"/>
              </a:rPr>
              <a:t>otisk</a:t>
            </a: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chodidla</a:t>
            </a:r>
            <a:r>
              <a:rPr lang="en-US" dirty="0">
                <a:cs typeface="Calibri Light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DDDEF-D06C-58D9-2536-A3252566E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err="1">
                <a:cs typeface="Calibri" panose="020F0502020204030204"/>
              </a:rPr>
              <a:t>Stoupněte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si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rovně</a:t>
            </a:r>
            <a:r>
              <a:rPr lang="en-US" sz="3600" dirty="0">
                <a:cs typeface="Calibri" panose="020F0502020204030204"/>
              </a:rPr>
              <a:t> a </a:t>
            </a:r>
            <a:r>
              <a:rPr lang="en-US" sz="3600" dirty="0" err="1">
                <a:cs typeface="Calibri" panose="020F0502020204030204"/>
              </a:rPr>
              <a:t>zatěžte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obě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nohy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stejně</a:t>
            </a:r>
            <a:endParaRPr lang="en-US" sz="3600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3600" dirty="0" err="1">
                <a:cs typeface="Calibri" panose="020F0502020204030204"/>
              </a:rPr>
              <a:t>Namočte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si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jednu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nohu</a:t>
            </a:r>
            <a:endParaRPr lang="en-US" sz="3600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3600" dirty="0" err="1">
                <a:cs typeface="Calibri" panose="020F0502020204030204"/>
              </a:rPr>
              <a:t>Otiskněte</a:t>
            </a:r>
            <a:r>
              <a:rPr lang="en-US" sz="3600" dirty="0">
                <a:cs typeface="Calibri" panose="020F0502020204030204"/>
              </a:rPr>
              <a:t> ji </a:t>
            </a:r>
            <a:r>
              <a:rPr lang="en-US" sz="3600" dirty="0" err="1">
                <a:cs typeface="Calibri" panose="020F0502020204030204"/>
              </a:rPr>
              <a:t>na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papír</a:t>
            </a:r>
            <a:endParaRPr lang="en-US" sz="3600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3600" dirty="0" err="1">
                <a:cs typeface="Calibri" panose="020F0502020204030204"/>
              </a:rPr>
              <a:t>Obkreslete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otisk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nohy</a:t>
            </a:r>
            <a:endParaRPr lang="en-US" sz="3600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3600" dirty="0" err="1">
                <a:cs typeface="Calibri" panose="020F0502020204030204"/>
              </a:rPr>
              <a:t>Změřte</a:t>
            </a:r>
            <a:r>
              <a:rPr lang="en-US" sz="3600" dirty="0">
                <a:cs typeface="Calibri" panose="020F0502020204030204"/>
              </a:rPr>
              <a:t> </a:t>
            </a:r>
            <a:r>
              <a:rPr lang="en-US" sz="3600" dirty="0" err="1">
                <a:cs typeface="Calibri" panose="020F0502020204030204"/>
              </a:rPr>
              <a:t>nejužší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místo</a:t>
            </a:r>
            <a:r>
              <a:rPr lang="en-US" sz="3600" dirty="0">
                <a:cs typeface="Calibri" panose="020F0502020204030204"/>
              </a:rPr>
              <a:t> (a) a </a:t>
            </a:r>
            <a:r>
              <a:rPr lang="en-US" sz="3600" dirty="0" err="1">
                <a:cs typeface="Calibri" panose="020F0502020204030204"/>
              </a:rPr>
              <a:t>nejširší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místo</a:t>
            </a:r>
            <a:r>
              <a:rPr lang="en-US" sz="3600" dirty="0">
                <a:cs typeface="Calibri" panose="020F0502020204030204"/>
              </a:rPr>
              <a:t> (b)</a:t>
            </a:r>
          </a:p>
          <a:p>
            <a:pPr marL="514350" indent="-514350">
              <a:buAutoNum type="arabicPeriod"/>
            </a:pPr>
            <a:r>
              <a:rPr lang="en-US" sz="3600" dirty="0" err="1">
                <a:cs typeface="Calibri" panose="020F0502020204030204"/>
              </a:rPr>
              <a:t>Vypočítejte</a:t>
            </a:r>
            <a:r>
              <a:rPr lang="en-US" sz="3600" dirty="0">
                <a:cs typeface="Calibri" panose="020F0502020204030204"/>
              </a:rPr>
              <a:t> index </a:t>
            </a:r>
            <a:r>
              <a:rPr lang="en-US" sz="3600" dirty="0" err="1">
                <a:cs typeface="Calibri" panose="020F0502020204030204"/>
              </a:rPr>
              <a:t>nohy</a:t>
            </a:r>
            <a:r>
              <a:rPr lang="en-US" sz="3600" dirty="0">
                <a:cs typeface="Calibri" panose="020F0502020204030204"/>
              </a:rPr>
              <a:t> (</a:t>
            </a:r>
            <a:r>
              <a:rPr lang="en-US" sz="3600" dirty="0" err="1">
                <a:cs typeface="Calibri" panose="020F0502020204030204"/>
              </a:rPr>
              <a:t>i</a:t>
            </a:r>
            <a:r>
              <a:rPr lang="en-US" sz="3600" dirty="0">
                <a:cs typeface="Calibri" panose="020F0502020204030204"/>
              </a:rPr>
              <a:t>)</a:t>
            </a:r>
          </a:p>
          <a:p>
            <a:pPr marL="0" indent="0">
              <a:buNone/>
            </a:pPr>
            <a:endParaRPr lang="en-US" sz="3600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endParaRPr lang="en-US" sz="3600" dirty="0">
              <a:cs typeface="Calibri" panose="020F0502020204030204"/>
            </a:endParaRPr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A1710C51-96E5-172C-7374-B5991D40E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367" y="231471"/>
            <a:ext cx="1939315" cy="3096537"/>
          </a:xfrm>
          <a:prstGeom prst="rect">
            <a:avLst/>
          </a:prstGeom>
        </p:spPr>
      </p:pic>
      <p:pic>
        <p:nvPicPr>
          <p:cNvPr id="6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A450F4B-9CE2-1806-5D55-BA969F5E8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0921" y="5074536"/>
            <a:ext cx="4037556" cy="96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5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23AB7-3AA4-C4C1-E671-5FCD4EC22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22D0879-BCE9-E242-C6D4-7AD2E6B880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0643" y="92859"/>
            <a:ext cx="9637645" cy="6679090"/>
          </a:xfrm>
        </p:spPr>
      </p:pic>
    </p:spTree>
    <p:extLst>
      <p:ext uri="{BB962C8B-B14F-4D97-AF65-F5344CB8AC3E}">
        <p14:creationId xmlns:p14="http://schemas.microsoft.com/office/powerpoint/2010/main" val="254512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Plantogram - (otisk chodidla)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40</cp:revision>
  <dcterms:created xsi:type="dcterms:W3CDTF">2023-01-24T07:32:27Z</dcterms:created>
  <dcterms:modified xsi:type="dcterms:W3CDTF">2023-01-25T21:32:40Z</dcterms:modified>
</cp:coreProperties>
</file>